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3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32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3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03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20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62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2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6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7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E91F-FBAD-4D87-BCB7-5D0AB733F3AA}" type="datetimeFigureOut">
              <a:rPr kumimoji="1" lang="ja-JP" altLang="en-US" smtClean="0"/>
              <a:t>2018/2/17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A7CD4-26F6-4F4A-8104-DB6C6E7D6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9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16" y="0"/>
            <a:ext cx="4881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山下司</dc:creator>
  <cp:lastModifiedBy>山下司</cp:lastModifiedBy>
  <cp:revision>1</cp:revision>
  <dcterms:created xsi:type="dcterms:W3CDTF">2018-02-16T23:39:50Z</dcterms:created>
  <dcterms:modified xsi:type="dcterms:W3CDTF">2018-02-16T23:40:17Z</dcterms:modified>
</cp:coreProperties>
</file>